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3" r:id="rId20"/>
    <p:sldId id="343" r:id="rId21"/>
    <p:sldId id="357" r:id="rId22"/>
    <p:sldId id="344" r:id="rId23"/>
    <p:sldId id="330" r:id="rId24"/>
    <p:sldId id="358" r:id="rId25"/>
    <p:sldId id="333" r:id="rId26"/>
    <p:sldId id="364" r:id="rId27"/>
    <p:sldId id="331" r:id="rId28"/>
    <p:sldId id="334" r:id="rId29"/>
    <p:sldId id="335" r:id="rId30"/>
    <p:sldId id="308" r:id="rId31"/>
    <p:sldId id="311" r:id="rId32"/>
    <p:sldId id="313" r:id="rId33"/>
    <p:sldId id="340" r:id="rId34"/>
    <p:sldId id="366" r:id="rId35"/>
    <p:sldId id="367" r:id="rId36"/>
    <p:sldId id="368" r:id="rId37"/>
    <p:sldId id="342" r:id="rId38"/>
    <p:sldId id="294" r:id="rId39"/>
    <p:sldId id="305" r:id="rId40"/>
    <p:sldId id="306" r:id="rId41"/>
    <p:sldId id="295" r:id="rId42"/>
    <p:sldId id="324" r:id="rId43"/>
    <p:sldId id="360" r:id="rId44"/>
    <p:sldId id="345" r:id="rId45"/>
    <p:sldId id="349" r:id="rId46"/>
    <p:sldId id="348" r:id="rId47"/>
    <p:sldId id="350" r:id="rId48"/>
    <p:sldId id="351" r:id="rId49"/>
    <p:sldId id="352" r:id="rId50"/>
    <p:sldId id="354" r:id="rId51"/>
    <p:sldId id="355" r:id="rId52"/>
    <p:sldId id="353" r:id="rId53"/>
    <p:sldId id="35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8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ut.fi/kurssit/SGN-5876/netSimSGN.pdf" TargetMode="External"/><Relationship Id="rId2" Type="http://schemas.openxmlformats.org/officeDocument/2006/relationships/hyperlink" Target="http://www.carlsonwireless.com/ruralconn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ndards.ieee.org/about/get/802/802.11.html" TargetMode="External"/><Relationship Id="rId4" Type="http://schemas.openxmlformats.org/officeDocument/2006/relationships/hyperlink" Target="http://www.coe.neu.edu/Research/krclab/crens3/paper/cre-ns3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D</a:t>
            </a:r>
            <a:r>
              <a:rPr lang="en-US" sz="2200" dirty="0" smtClean="0"/>
              <a:t>efense 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3400" y="641246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RuralConnect</a:t>
            </a:r>
            <a:r>
              <a:rPr lang="en-US" dirty="0" smtClean="0"/>
              <a:t> by CARLSON Wireless Technologies, Inc. 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 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 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 a channel assignment algorithm for multi-radio cognitive radio networks</a:t>
            </a:r>
          </a:p>
          <a:p>
            <a:pPr lvl="2"/>
            <a:r>
              <a:rPr lang="en-US" dirty="0" smtClean="0"/>
              <a:t>Assign 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 a rendezvous channel establishment algorithm for multi-radio cognitive radio networks</a:t>
            </a:r>
          </a:p>
          <a:p>
            <a:pPr lvl="1"/>
            <a:r>
              <a:rPr lang="en-US" dirty="0" smtClean="0"/>
              <a:t>Show 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 multiple radios for data transmission</a:t>
            </a:r>
          </a:p>
          <a:p>
            <a:pPr lvl="2"/>
            <a:r>
              <a:rPr lang="en-US" dirty="0" smtClean="0"/>
              <a:t>Reduce 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1" y="3305251"/>
            <a:ext cx="4166858" cy="21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562600" y="36957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lowchart: Alternate Process 2"/>
          <p:cNvSpPr/>
          <p:nvPr/>
        </p:nvSpPr>
        <p:spPr>
          <a:xfrm>
            <a:off x="3009900" y="1447800"/>
            <a:ext cx="3124200" cy="609600"/>
          </a:xfrm>
          <a:prstGeom prst="flowChartAlternateProcess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Transmission layer packet is sent to the SU agent, </a:t>
            </a:r>
            <a:r>
              <a:rPr lang="en-US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sendPacket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9900" y="2286000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SU agent selects a radio to transmit the packet, </a:t>
            </a:r>
            <a:r>
              <a:rPr lang="en-US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getSelectedRadio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2324100" y="3401777"/>
            <a:ext cx="4495800" cy="990600"/>
          </a:xfrm>
          <a:prstGeom prst="flowChartDecision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senses PU’s activities, </a:t>
            </a:r>
            <a:r>
              <a:rPr lang="en-US" sz="1600" dirty="0" err="1">
                <a:solidFill>
                  <a:schemeClr val="tx1"/>
                </a:solidFill>
              </a:rPr>
              <a:t>startSensing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419600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transmits the packet, </a:t>
            </a:r>
            <a:r>
              <a:rPr lang="en-US" sz="1600" dirty="0" err="1">
                <a:solidFill>
                  <a:schemeClr val="tx1"/>
                </a:solidFill>
              </a:rPr>
              <a:t>transmitPacket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Flowchart: Decision 9"/>
          <p:cNvSpPr/>
          <p:nvPr/>
        </p:nvSpPr>
        <p:spPr>
          <a:xfrm>
            <a:off x="342900" y="5400676"/>
            <a:ext cx="3505200" cy="609600"/>
          </a:xfrm>
          <a:prstGeom prst="flowChartDecision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Transmission end?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1506372" y="6248400"/>
            <a:ext cx="1178256" cy="457200"/>
          </a:xfrm>
          <a:prstGeom prst="flowChartAlternateProcess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15000" y="4462463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switches it channel, </a:t>
            </a:r>
            <a:r>
              <a:rPr lang="en-US" sz="1600" dirty="0" err="1">
                <a:solidFill>
                  <a:schemeClr val="tx1"/>
                </a:solidFill>
              </a:rPr>
              <a:t>startSwitching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5000" y="5427223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 agent selects a channel for radio, </a:t>
            </a:r>
            <a:r>
              <a:rPr lang="en-US" sz="1600" dirty="0" err="1">
                <a:solidFill>
                  <a:schemeClr val="tx1"/>
                </a:solidFill>
              </a:rPr>
              <a:t>getSelectedChannel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4572000" y="2057400"/>
            <a:ext cx="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4572000" y="2895600"/>
            <a:ext cx="0" cy="50617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1"/>
            <a:endCxn id="9" idx="0"/>
          </p:cNvCxnSpPr>
          <p:nvPr/>
        </p:nvCxnSpPr>
        <p:spPr>
          <a:xfrm rot="10800000" flipV="1">
            <a:off x="2095500" y="3897076"/>
            <a:ext cx="228600" cy="522523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8" idx="3"/>
            <a:endCxn id="12" idx="0"/>
          </p:cNvCxnSpPr>
          <p:nvPr/>
        </p:nvCxnSpPr>
        <p:spPr>
          <a:xfrm>
            <a:off x="6819900" y="3897077"/>
            <a:ext cx="457200" cy="565386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0" idx="0"/>
          </p:cNvCxnSpPr>
          <p:nvPr/>
        </p:nvCxnSpPr>
        <p:spPr>
          <a:xfrm>
            <a:off x="2095500" y="5029200"/>
            <a:ext cx="0" cy="3714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1" idx="0"/>
          </p:cNvCxnSpPr>
          <p:nvPr/>
        </p:nvCxnSpPr>
        <p:spPr>
          <a:xfrm>
            <a:off x="2095500" y="6010276"/>
            <a:ext cx="0" cy="2381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  <a:endCxn id="13" idx="0"/>
          </p:cNvCxnSpPr>
          <p:nvPr/>
        </p:nvCxnSpPr>
        <p:spPr>
          <a:xfrm>
            <a:off x="7277100" y="5072063"/>
            <a:ext cx="0" cy="355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3" idx="3"/>
          </p:cNvCxnSpPr>
          <p:nvPr/>
        </p:nvCxnSpPr>
        <p:spPr>
          <a:xfrm flipH="1" flipV="1">
            <a:off x="4572000" y="3107854"/>
            <a:ext cx="4267200" cy="2624169"/>
          </a:xfrm>
          <a:prstGeom prst="bentConnector3">
            <a:avLst>
              <a:gd name="adj1" fmla="val -535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Elbow Connector 3072"/>
          <p:cNvCxnSpPr>
            <a:stCxn id="10" idx="1"/>
          </p:cNvCxnSpPr>
          <p:nvPr/>
        </p:nvCxnSpPr>
        <p:spPr>
          <a:xfrm rot="10800000" flipH="1">
            <a:off x="342900" y="3107854"/>
            <a:ext cx="4229100" cy="2597622"/>
          </a:xfrm>
          <a:prstGeom prst="bentConnector3">
            <a:avLst>
              <a:gd name="adj1" fmla="val -5405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9" name="TextBox 3108"/>
          <p:cNvSpPr txBox="1"/>
          <p:nvPr/>
        </p:nvSpPr>
        <p:spPr>
          <a:xfrm>
            <a:off x="1676400" y="3520589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Idle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6686551" y="3518848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Busy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2266951" y="5943600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-19049" y="5715000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23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109" grpId="0"/>
      <p:bldP spid="71" grpId="0"/>
      <p:bldP spid="72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0" b="19208"/>
          <a:stretch/>
        </p:blipFill>
        <p:spPr>
          <a:xfrm>
            <a:off x="968625" y="2032379"/>
            <a:ext cx="7206751" cy="3682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885209" y="2951643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Radio0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12505" y="3886200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Radio1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17409" y="29380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0070C0"/>
                </a:solidFill>
              </a:rPr>
              <a:t>Channel0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95800" y="38524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Channel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  <p:bldP spid="6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8228013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64150"/>
            <a:ext cx="8228013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Sequential Radio and Channel Selection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Transport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8039" y="1639508"/>
            <a:ext cx="615713" cy="369627"/>
          </a:xfrm>
          <a:prstGeom prst="roundRect">
            <a:avLst>
              <a:gd name="adj" fmla="val 32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pkt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11992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Radio Selection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1371600" y="2160967"/>
            <a:ext cx="74039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" name="Group 34"/>
          <p:cNvGrpSpPr/>
          <p:nvPr/>
        </p:nvGrpSpPr>
        <p:grpSpPr>
          <a:xfrm>
            <a:off x="895349" y="3782704"/>
            <a:ext cx="3676651" cy="2771776"/>
            <a:chOff x="895349" y="3782704"/>
            <a:chExt cx="3676651" cy="2771776"/>
          </a:xfrm>
        </p:grpSpPr>
        <p:pic>
          <p:nvPicPr>
            <p:cNvPr id="17" name="Picture 16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4849504"/>
              <a:ext cx="533400" cy="700088"/>
            </a:xfrm>
            <a:prstGeom prst="rect">
              <a:avLst/>
            </a:prstGeom>
          </p:spPr>
        </p:pic>
        <p:pic>
          <p:nvPicPr>
            <p:cNvPr id="18" name="Picture 17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3782704"/>
              <a:ext cx="533400" cy="700088"/>
            </a:xfrm>
            <a:prstGeom prst="rect">
              <a:avLst/>
            </a:prstGeom>
          </p:spPr>
        </p:pic>
        <p:pic>
          <p:nvPicPr>
            <p:cNvPr id="19" name="Picture 18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5854392"/>
              <a:ext cx="533400" cy="700088"/>
            </a:xfrm>
            <a:prstGeom prst="rect">
              <a:avLst/>
            </a:prstGeom>
          </p:spPr>
        </p:pic>
        <p:sp>
          <p:nvSpPr>
            <p:cNvPr id="26" name="AutoShape 9"/>
            <p:cNvSpPr>
              <a:spLocks noChangeAspect="1" noChangeArrowheads="1" noTextEdit="1"/>
            </p:cNvSpPr>
            <p:nvPr/>
          </p:nvSpPr>
          <p:spPr bwMode="auto">
            <a:xfrm>
              <a:off x="1524000" y="3986212"/>
              <a:ext cx="2309813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908050" y="4011588"/>
              <a:ext cx="3060701" cy="392160"/>
              <a:chOff x="1365250" y="1604963"/>
              <a:chExt cx="3060701" cy="392160"/>
            </a:xfrm>
          </p:grpSpPr>
          <p:sp>
            <p:nvSpPr>
              <p:cNvPr id="204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2203687" y="1627496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14400" y="5078388"/>
              <a:ext cx="3060701" cy="384197"/>
              <a:chOff x="1365250" y="1604963"/>
              <a:chExt cx="3060701" cy="384197"/>
            </a:xfrm>
          </p:grpSpPr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5349" y="6083276"/>
              <a:ext cx="3060701" cy="382587"/>
              <a:chOff x="1365250" y="1604963"/>
              <a:chExt cx="3060701" cy="382587"/>
            </a:xfrm>
          </p:grpSpPr>
          <p:sp>
            <p:nvSpPr>
              <p:cNvPr id="5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4709305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62800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60" name="Straight Arrow Connector 2059"/>
          <p:cNvCxnSpPr>
            <a:stCxn id="7" idx="3"/>
          </p:cNvCxnSpPr>
          <p:nvPr/>
        </p:nvCxnSpPr>
        <p:spPr>
          <a:xfrm flipV="1">
            <a:off x="3254992" y="2158052"/>
            <a:ext cx="783608" cy="291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021536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67" idx="1"/>
          </p:cNvCxnSpPr>
          <p:nvPr/>
        </p:nvCxnSpPr>
        <p:spPr>
          <a:xfrm>
            <a:off x="4042841" y="2158052"/>
            <a:ext cx="66646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72" name="TextBox 2071"/>
          <p:cNvSpPr txBox="1"/>
          <p:nvPr/>
        </p:nvSpPr>
        <p:spPr>
          <a:xfrm>
            <a:off x="3228521" y="2428164"/>
            <a:ext cx="79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queued</a:t>
            </a:r>
            <a:endParaRPr lang="en-US" sz="14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948752" y="2428164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dequeued</a:t>
            </a:r>
            <a:endParaRPr lang="en-US" sz="1400" b="1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6525904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Arrow Connector 87"/>
          <p:cNvCxnSpPr>
            <a:stCxn id="67" idx="3"/>
          </p:cNvCxnSpPr>
          <p:nvPr/>
        </p:nvCxnSpPr>
        <p:spPr>
          <a:xfrm>
            <a:off x="5852305" y="2158052"/>
            <a:ext cx="673599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Arrow Connector 88"/>
          <p:cNvCxnSpPr>
            <a:endCxn id="68" idx="1"/>
          </p:cNvCxnSpPr>
          <p:nvPr/>
        </p:nvCxnSpPr>
        <p:spPr>
          <a:xfrm>
            <a:off x="6525904" y="2158052"/>
            <a:ext cx="636896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TextBox 97"/>
          <p:cNvSpPr txBox="1"/>
          <p:nvPr/>
        </p:nvSpPr>
        <p:spPr>
          <a:xfrm>
            <a:off x="5430983" y="2428168"/>
            <a:ext cx="109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transmitted</a:t>
            </a:r>
            <a:endParaRPr lang="en-US" sz="14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405041" y="2428168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received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4709305" y="385283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24400" y="492772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724400" y="5924525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416 L 0.20191 0.648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82054E-6 L 0.20191 0.64454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208 L 0.03524 0.5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0.50232 L 0.24357 0.502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67" grpId="0" animBg="1"/>
      <p:bldP spid="68" grpId="0" animBg="1"/>
      <p:bldP spid="2072" grpId="0"/>
      <p:bldP spid="86" grpId="0"/>
      <p:bldP spid="98" grpId="0"/>
      <p:bldP spid="99" grpId="0"/>
      <p:bldP spid="46" grpId="0" animBg="1"/>
      <p:bldP spid="109" grpId="0" animBg="1"/>
      <p:bldP spid="109" grpId="1" animBg="1"/>
      <p:bldP spid="1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964163"/>
              </p:ext>
            </p:extLst>
          </p:nvPr>
        </p:nvGraphicFramePr>
        <p:xfrm>
          <a:off x="647700" y="1203960"/>
          <a:ext cx="7848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051"/>
                <a:gridCol w="43485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 [13]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Mbps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Mbps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[15]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4 [9]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flows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(Number of secondary</a:t>
                      </a:r>
                      <a:r>
                        <a:rPr lang="en-US" baseline="0" dirty="0" smtClean="0"/>
                        <a:t> users/2) [4]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m [15]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m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seconds [Stable network]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Comparison with Round-Robin Approach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3" y="1676400"/>
            <a:ext cx="782399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01" y="1676400"/>
            <a:ext cx="6731397" cy="390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64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 Size Variation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0" y="1736291"/>
            <a:ext cx="8010241" cy="397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58" y="1736291"/>
            <a:ext cx="6850484" cy="397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3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Channels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2170185"/>
            <a:ext cx="4284806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12" y="2171628"/>
            <a:ext cx="4284806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4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87167"/>
              </p:ext>
            </p:extLst>
          </p:nvPr>
        </p:nvGraphicFramePr>
        <p:xfrm>
          <a:off x="0" y="979874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Drop Ratio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2"/>
              </a:rPr>
              <a:t>http://www.carlsonwireless.com/ruralconnect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www.cs.tut.fi/kurssit/SGN-5876/netSimSGN.pdf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www.coe.neu.edu/Research/krclab/crens3/paper/cre-ns3.pdf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standards.ieee.org/about/get/802/802.11.html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Sequential Radio and Channel Selection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Transport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8039" y="1639508"/>
            <a:ext cx="615713" cy="369627"/>
          </a:xfrm>
          <a:prstGeom prst="roundRect">
            <a:avLst>
              <a:gd name="adj" fmla="val 32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pkt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11992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Radio Selection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1371600" y="2160967"/>
            <a:ext cx="74039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" name="Group 34"/>
          <p:cNvGrpSpPr/>
          <p:nvPr/>
        </p:nvGrpSpPr>
        <p:grpSpPr>
          <a:xfrm>
            <a:off x="895349" y="3782704"/>
            <a:ext cx="3676651" cy="2771776"/>
            <a:chOff x="895349" y="3782704"/>
            <a:chExt cx="3676651" cy="2771776"/>
          </a:xfrm>
        </p:grpSpPr>
        <p:pic>
          <p:nvPicPr>
            <p:cNvPr id="17" name="Picture 16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4849504"/>
              <a:ext cx="533400" cy="700088"/>
            </a:xfrm>
            <a:prstGeom prst="rect">
              <a:avLst/>
            </a:prstGeom>
          </p:spPr>
        </p:pic>
        <p:pic>
          <p:nvPicPr>
            <p:cNvPr id="18" name="Picture 17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3782704"/>
              <a:ext cx="533400" cy="700088"/>
            </a:xfrm>
            <a:prstGeom prst="rect">
              <a:avLst/>
            </a:prstGeom>
          </p:spPr>
        </p:pic>
        <p:pic>
          <p:nvPicPr>
            <p:cNvPr id="19" name="Picture 18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5854392"/>
              <a:ext cx="533400" cy="700088"/>
            </a:xfrm>
            <a:prstGeom prst="rect">
              <a:avLst/>
            </a:prstGeom>
          </p:spPr>
        </p:pic>
        <p:sp>
          <p:nvSpPr>
            <p:cNvPr id="26" name="AutoShape 9"/>
            <p:cNvSpPr>
              <a:spLocks noChangeAspect="1" noChangeArrowheads="1" noTextEdit="1"/>
            </p:cNvSpPr>
            <p:nvPr/>
          </p:nvSpPr>
          <p:spPr bwMode="auto">
            <a:xfrm>
              <a:off x="1524000" y="3986212"/>
              <a:ext cx="2309813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908050" y="4011588"/>
              <a:ext cx="3060701" cy="392160"/>
              <a:chOff x="1365250" y="1604963"/>
              <a:chExt cx="3060701" cy="392160"/>
            </a:xfrm>
          </p:grpSpPr>
          <p:sp>
            <p:nvSpPr>
              <p:cNvPr id="204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2203687" y="1627496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14400" y="5078388"/>
              <a:ext cx="3060701" cy="384197"/>
              <a:chOff x="1365250" y="1604963"/>
              <a:chExt cx="3060701" cy="384197"/>
            </a:xfrm>
          </p:grpSpPr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5349" y="6083276"/>
              <a:ext cx="3060701" cy="382587"/>
              <a:chOff x="1365250" y="1604963"/>
              <a:chExt cx="3060701" cy="382587"/>
            </a:xfrm>
          </p:grpSpPr>
          <p:sp>
            <p:nvSpPr>
              <p:cNvPr id="5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4709305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62800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60" name="Straight Arrow Connector 2059"/>
          <p:cNvCxnSpPr>
            <a:stCxn id="7" idx="3"/>
          </p:cNvCxnSpPr>
          <p:nvPr/>
        </p:nvCxnSpPr>
        <p:spPr>
          <a:xfrm flipV="1">
            <a:off x="3254992" y="2158052"/>
            <a:ext cx="783608" cy="291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021536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67" idx="1"/>
          </p:cNvCxnSpPr>
          <p:nvPr/>
        </p:nvCxnSpPr>
        <p:spPr>
          <a:xfrm>
            <a:off x="4042841" y="2158052"/>
            <a:ext cx="66646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72" name="TextBox 2071"/>
          <p:cNvSpPr txBox="1"/>
          <p:nvPr/>
        </p:nvSpPr>
        <p:spPr>
          <a:xfrm>
            <a:off x="3228521" y="2428164"/>
            <a:ext cx="79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queued</a:t>
            </a:r>
            <a:endParaRPr lang="en-US" sz="14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948752" y="2428164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dequeued</a:t>
            </a:r>
            <a:endParaRPr lang="en-US" sz="1400" b="1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6525904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Arrow Connector 87"/>
          <p:cNvCxnSpPr>
            <a:stCxn id="67" idx="3"/>
          </p:cNvCxnSpPr>
          <p:nvPr/>
        </p:nvCxnSpPr>
        <p:spPr>
          <a:xfrm>
            <a:off x="5852305" y="2158052"/>
            <a:ext cx="673599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Arrow Connector 88"/>
          <p:cNvCxnSpPr>
            <a:endCxn id="68" idx="1"/>
          </p:cNvCxnSpPr>
          <p:nvPr/>
        </p:nvCxnSpPr>
        <p:spPr>
          <a:xfrm>
            <a:off x="6525904" y="2158052"/>
            <a:ext cx="636896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TextBox 97"/>
          <p:cNvSpPr txBox="1"/>
          <p:nvPr/>
        </p:nvSpPr>
        <p:spPr>
          <a:xfrm>
            <a:off x="5430983" y="2428168"/>
            <a:ext cx="109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transmitted</a:t>
            </a:r>
            <a:endParaRPr lang="en-US" sz="14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405041" y="2428168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received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4709305" y="385283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24400" y="492772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724400" y="5924525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416 L 0.20191 0.648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82054E-6 L 0.20191 0.64454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208 L 0.03524 0.5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0.50232 L 0.24357 0.502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67" grpId="0" animBg="1"/>
      <p:bldP spid="68" grpId="0" animBg="1"/>
      <p:bldP spid="2072" grpId="0"/>
      <p:bldP spid="86" grpId="0"/>
      <p:bldP spid="98" grpId="0"/>
      <p:bldP spid="99" grpId="0"/>
      <p:bldP spid="46" grpId="0" animBg="1"/>
      <p:bldP spid="109" grpId="0" animBg="1"/>
      <p:bldP spid="109" grpId="1" animBg="1"/>
      <p:bldP spid="1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channel utilization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2858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4862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4264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-13079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Delivery Ratio with Different Data Rates</a:t>
            </a:r>
            <a:endParaRPr lang="en-US" sz="3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" y="391236"/>
            <a:ext cx="4367283" cy="190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149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" y="2514601"/>
            <a:ext cx="4403679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05004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" y="4660964"/>
            <a:ext cx="4381054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1630"/>
            <a:ext cx="4367405" cy="197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End Time Justification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0185"/>
            <a:ext cx="4284806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70185"/>
            <a:ext cx="4613852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 Process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𝑇𝑟𝑎𝑛𝑠𝑚𝑖𝑠𝑠𝑖𝑜𝑛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𝑆𝑒𝑛𝑡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𝑄𝑢𝑒𝑢𝑒𝑑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𝑇𝑟𝑎𝑛𝑠𝑚𝑖𝑠𝑠𝑖𝑜𝑛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𝑇𝑟𝑎𝑛𝑠𝑚𝑖𝑠𝑠𝑖𝑜𝑛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7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2066</Words>
  <Application>Microsoft Office PowerPoint</Application>
  <PresentationFormat>On-screen Show (4:3)</PresentationFormat>
  <Paragraphs>573</Paragraphs>
  <Slides>53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</vt:lpstr>
      <vt:lpstr>Variants of Our Proposed Methodology</vt:lpstr>
      <vt:lpstr>Sequential Radio and Channel Selection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Comparison with Round-Robin Approach</vt:lpstr>
      <vt:lpstr>Queue Size Variation</vt:lpstr>
      <vt:lpstr>Number of Channels Variation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Sequential Radio and Channel Selection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PowerPoint Presentation</vt:lpstr>
      <vt:lpstr>Simulation End Time Justification</vt:lpstr>
      <vt:lpstr>t-based Confidence Interval</vt:lpstr>
      <vt:lpstr>Radio Selection Process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775</cp:revision>
  <dcterms:created xsi:type="dcterms:W3CDTF">2016-07-23T11:19:34Z</dcterms:created>
  <dcterms:modified xsi:type="dcterms:W3CDTF">2017-07-21T23:46:08Z</dcterms:modified>
</cp:coreProperties>
</file>